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296" r:id="rId19"/>
    <p:sldId id="1309" r:id="rId20"/>
    <p:sldId id="1307" r:id="rId21"/>
    <p:sldId id="1297" r:id="rId22"/>
    <p:sldId id="1288" r:id="rId23"/>
    <p:sldId id="1249" r:id="rId24"/>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305566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a:t>
            </a:r>
            <a:r>
              <a:rPr lang="en-US" sz="1100" b="0" i="0" u="none" strike="noStrike" cap="none" dirty="0" smtClean="0">
                <a:solidFill>
                  <a:schemeClr val="tx1"/>
                </a:solidFill>
                <a:latin typeface="Arial"/>
                <a:ea typeface="Arial"/>
                <a:cs typeface="Arial"/>
                <a:sym typeface="Arial"/>
              </a:rPr>
              <a:t>:</a:t>
            </a:r>
            <a:r>
              <a:rPr lang="en-US" sz="1100" dirty="0">
                <a:solidFill>
                  <a:schemeClr val="tx1"/>
                </a:solidFill>
              </a:rPr>
              <a:t> </a:t>
            </a:r>
            <a:r>
              <a:rPr lang="en-US" sz="1100" dirty="0" smtClean="0">
                <a:solidFill>
                  <a:schemeClr val="tx1"/>
                </a:solidFill>
              </a:rPr>
              <a:t>ABIRAME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smtClean="0">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622021104001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111</TotalTime>
  <Words>636</Words>
  <Application>Microsoft Office PowerPoint</Application>
  <PresentationFormat>On-screen Show (16:9)</PresentationFormat>
  <Paragraphs>107</Paragraphs>
  <Slides>20</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9"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Register-Success-Page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40</cp:revision>
  <dcterms:modified xsi:type="dcterms:W3CDTF">2024-04-09T09:34:14Z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